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1" r:id="rId3"/>
    <p:sldId id="266" r:id="rId4"/>
    <p:sldId id="268" r:id="rId5"/>
    <p:sldId id="269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74"/>
  </p:normalViewPr>
  <p:slideViewPr>
    <p:cSldViewPr snapToGrid="0" snapToObjects="1">
      <p:cViewPr>
        <p:scale>
          <a:sx n="160" d="100"/>
          <a:sy n="160" d="100"/>
        </p:scale>
        <p:origin x="2748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5D25DAA-FE6D-B441-BA06-94C3BFBC6F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A5FEAB-7BFF-D140-86B7-FE7402D34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E411345-C4CC-D247-B02F-23D8C0E60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E858A6-70B4-C54A-9769-23C2E973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BF29B-EDE7-364F-AD75-6B7309449EFA}" type="datetimeFigureOut">
              <a:rPr lang="en-US" smtClean="0"/>
              <a:pPr/>
              <a:t>8/17/2021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57486F8-7487-AA49-AB92-FF296C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4C7A9A-C058-F84A-B537-A9511524CA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4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904E22-2AE8-0B4E-9291-FA05488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521D1D-0B7E-1641-B677-CFCBA5AA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F152501-1456-E44F-A361-2FBBE7729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299F596-DCFA-914F-8C6B-78BD8BD9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385438-E18E-3F44-AFE6-4A4222CE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72F2737-14A5-0A4F-80EA-5E590867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3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2DB42C-430D-964F-9889-BA043CE8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A6FC3C7-B745-E746-855C-58206CC94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3A08A9E-CDE1-7C4D-89EF-78A30E9A2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441720-60DF-9C42-A7D0-AE75C066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7C71285-0F2F-734C-843F-9CFC15F4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6D90D1-8AF5-2446-82CA-81808750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0F06E-707B-B54E-BAF5-6D1BCD32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015FA50-9C0D-9E42-800F-E34B17BB4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14FE25-119F-884D-839F-429BC68E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A13490-8770-8F40-90DB-6F071ECB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C04E73-37EC-DA43-9A1A-84A29817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11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47D2EAB-98D0-5545-82BC-EC07E228E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AE3364-943D-5C4E-945A-1F88BCA9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F33178-8FD5-A14C-9934-13DD1B2F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423B80-88CF-8B4F-8CB2-62D21C55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2194CF-6DDF-C94E-94D8-2D373D7B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96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A215A38-CC50-E54B-92E0-F9B45E6A8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1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62C7D1-8BD8-E140-8226-E6C7003CD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9763" y="2725219"/>
            <a:ext cx="6472473" cy="14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5895B69-1B32-C145-8F76-E118D728D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3981A5-AA2D-6643-86F5-61A0BC4F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98307"/>
            <a:ext cx="9053295" cy="2464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2F8B97-EBE0-014F-B2C4-76AD9594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0532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8C1FBD-B84A-B94D-9C08-A9D4A0EB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301883-6DE2-A542-BBB9-812F5DCD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C0A245-13EA-5642-A8DE-4D607ED8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6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F308E1B-50D3-EF4D-B65F-FFA05398E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3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CB9BAD8-F303-5141-A20F-0CC124486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DD46C4CF-4717-6C4C-A144-D04328776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CAF3E73-EBAA-B24D-B215-676B7049F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051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21898E-0DAB-D04B-BCBC-8590B123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8BA6BE-687A-EB4D-8374-9948F627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29321D-1125-3B4B-8737-13B8A27DB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5DBD87-2A5A-8D4B-AE37-9D8DD72A6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B68428F-3FAF-E049-BEDA-96E1F718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17B3A0-D7F7-5849-89DA-311F7480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DF571C-9F0B-CC45-AD0E-A6E8E205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B280BC-4B1A-E743-AA05-7BCBA871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98812F-AA20-4D4F-A17F-B0A24039A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AD7184B-602A-F044-8209-E2C0417F4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AF12900-FB45-2048-ACB4-313A3DD0E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3EA13EE-828E-DB41-93E9-1379D7D9A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A91107B-22B0-F74D-A891-5CD4AA6A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AC0CB49-2144-FB4A-BB72-FE78D105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31CA1AC-234C-D045-BE71-99E498B5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2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AAB4492-BF3C-A541-8C57-14DBE1D9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D696042-7860-3A4A-AA69-062F7144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348C66-E550-2C4D-B18B-27BA8947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B4914DC-B832-1C49-97B1-28299AC0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D51B600-58A7-7F41-B7F8-155765F0F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3038016-7B54-3348-828E-EED936C3D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F29B-EDE7-364F-AD75-6B7309449EF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C33C77-D5AA-F84B-A2F2-BE6FE92C5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857CB7-CCD8-194A-8287-3CD26EF5C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9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63" r:id="rId4"/>
    <p:sldLayoutId id="2147483664" r:id="rId5"/>
    <p:sldLayoutId id="2147483650" r:id="rId6"/>
    <p:sldLayoutId id="2147483652" r:id="rId7"/>
    <p:sldLayoutId id="2147483653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randon Grotesque Light" panose="020B0303020203060202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34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89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59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79D40C-E1C7-1442-AD0A-4F37E168C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C66C70-B265-6249-87C3-0778FD28E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6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6BB0DA-A77D-5F46-AE6D-7597CCC9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C428BA-84E8-774E-BD54-3FC0E2FB6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8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5E7D66-6A49-324A-A163-3084D99E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42045E-2012-9B47-9AA0-D2D259E00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EA8BBB-2BD3-0C44-8ABB-D65B1D5040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8559"/>
      </p:ext>
    </p:extLst>
  </p:cSld>
  <p:clrMapOvr>
    <a:masterClrMapping/>
  </p:clrMapOvr>
</p:sld>
</file>

<file path=ppt/theme/theme1.xml><?xml version="1.0" encoding="utf-8"?>
<a:theme xmlns:a="http://schemas.openxmlformats.org/drawingml/2006/main" name="Athens - 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DEDBA5E1-CD10-FB4D-898D-07F29F30B691}"/>
    </a:ext>
  </a:extLst>
</a:theme>
</file>

<file path=ppt/theme/theme2.xml><?xml version="1.0" encoding="utf-8"?>
<a:theme xmlns:a="http://schemas.openxmlformats.org/drawingml/2006/main" name="Athens -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E1840139-0311-6F48-9A52-6DD438A630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AthensTemplate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Acumin Pro</vt:lpstr>
      <vt:lpstr>Arial</vt:lpstr>
      <vt:lpstr>Brandon Grotesque Light</vt:lpstr>
      <vt:lpstr>Calibri</vt:lpstr>
      <vt:lpstr>Athens - Titles</vt:lpstr>
      <vt:lpstr>Athens - 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Latham</dc:creator>
  <cp:lastModifiedBy>Chris Latham</cp:lastModifiedBy>
  <cp:revision>1</cp:revision>
  <dcterms:created xsi:type="dcterms:W3CDTF">2021-08-17T18:25:35Z</dcterms:created>
  <dcterms:modified xsi:type="dcterms:W3CDTF">2021-08-17T18:26:18Z</dcterms:modified>
</cp:coreProperties>
</file>